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49601-5673-41A1-B748-C3BD29057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DCC95C-53EE-4392-B60B-FEF3BF9A1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55B5-98FD-4108-90FF-4EF0C2AF67DF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CA396A-4C25-47B5-8730-95F10E0F2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989D1E-6C35-4967-BF75-AF325E09C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44B3-6DD8-4090-8576-1CB25BEF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0E3156-E945-4D6F-947E-7FD66A38F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EC05E-F1E7-4CB7-9849-1951B509D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B8836-013C-4393-A68B-D6BDEB0CD0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955B5-98FD-4108-90FF-4EF0C2AF67DF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629FE-6FF3-49DB-A0ED-91FEC2C60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68706-B2BE-4C2F-A7D8-F91292A3B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444B3-6DD8-4090-8576-1CB25BEF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996154-D910-4A92-9B29-F53F9C96A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9197F6-B00F-4C20-8F18-B2FF16BE5A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02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45197A-95E3-432A-A409-3592C2BC4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en-US" sz="5400"/>
            </a:br>
            <a:r>
              <a:rPr lang="en-US" sz="6700" b="1"/>
              <a:t>Proses Belajar Tradisional</a:t>
            </a:r>
            <a:br>
              <a:rPr lang="en-US" sz="4000"/>
            </a:br>
            <a:br>
              <a:rPr lang="en-US" sz="4000"/>
            </a:b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E051F6-937A-493E-8F62-2AB6071F09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32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284D79-D5DA-41B1-A19C-4A5946CE7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4909A7-E353-4F0D-8792-3E28488CA5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63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5F8181-3510-4554-BAF3-0E5A4B785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D1D48D-1DC4-4603-92C5-4CB8F25126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3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506E99-EC32-47B9-AE1E-F3BEB64B5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2F77F3-3AAC-4578-A117-238A59F8D6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22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18EC74-AEB0-4885-B3EC-B044C23D2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FD4AC9-6C4F-4A9B-B6DC-A37E7993DD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34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261E23-7239-4F2C-8785-39CD15AB6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120BCF-D3D1-4C66-8709-E40891F33C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04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A84E5E-36B4-4C25-9B43-C7E45699E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946784-D350-43DF-9E72-4DCCE0D316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4355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4F354D-33C6-4750-90B0-C9975E84C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3F3743-AB0F-47EB-B1A2-7265E4A895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1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EB7265-A89A-42B4-8B42-B24B0B0DC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7E04D7-459D-44C7-9217-1D7EBEFFE1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06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A05CE4-832B-4C23-A505-ACC5AA079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90000"/>
              </a:lnSpc>
            </a:pPr>
            <a:endParaRPr lang="en-US" sz="45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43BF27-4016-4EF5-B9B3-2A46FA6CC2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40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6CFF04-BAD7-4F06-A7FA-7A9CC56BB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623C09-3E5A-4B0F-B7DB-36D995B212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28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D79AA7-C49D-4A19-B81F-B7A5E1B1C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BEBERAPA PROBLEM BELAJAR  DI RUMAH</a:t>
            </a:r>
            <a:endParaRPr lang="en-US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24396F-1C87-4F8E-B9C1-85B1A7DD1A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31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D18BBF-98DF-4F62-8258-452980756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YANG DAPAT DILAKUKAN-PARENTING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858D17-F5D3-4E15-97F3-D3FF933F16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58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BCADEA-7CC2-4423-9564-7AAE74BEA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378B5B-BB42-481E-85EB-A061D17278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1720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DD4D0C-3C2C-4381-9753-4E2C851CC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453BB5-A21A-483A-9AB5-E8D42B881F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09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8F3D5F-180A-43B9-B7C0-5384F6D54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018C22-6E90-4CD1-A346-96E05A9FF7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09932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C723C0-AFA8-4316-943A-D99B53EE4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55B199-66D1-48E7-AA40-30EB8E035D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53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F2DC86-FF2E-44D4-988A-722079BD2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B6CDBA-DC4B-4938-B74C-8DFAE79F7D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2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6B1B8F-9E85-40DC-A889-1160644CE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8309DB-247B-42B8-B84B-45625F5C8F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92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892909-A486-401D-A2E0-2019A49A4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950559-B242-4E18-87C7-9392F3B9E4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08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D82D4F-4ED5-426D-A9BE-B8ADBB78B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6629C0-28E0-404B-860A-DF0861E9E7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88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4B8464-370A-40F7-BA80-3F4E5D7C2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AF183D-C9C2-4645-80D6-0493BE0B3D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4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31D486-83A1-44AB-8EEF-FC8153DD2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CEEC99-FCE5-4301-910D-4056E91B98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4580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771D19-CE0A-4473-8E1E-F1444439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300" b="1"/>
              <a:t>Menggeser Paradigma Mengajar</a:t>
            </a:r>
            <a:endParaRPr lang="en-US" sz="33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3DB511-C5BE-452C-BF61-0A040C6CA7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9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D0F798-3407-4738-9AF3-D62090528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1">
                <a:latin typeface="Tahoma" panose="020B0604030504040204" pitchFamily="34" charset="0"/>
                <a:cs typeface="Tahoma" panose="020B0604030504040204" pitchFamily="34" charset="0"/>
              </a:rPr>
              <a:t>PENGAJARAN GURU DI ERA MERDEKA BELAJAR</a:t>
            </a:r>
            <a:endParaRPr lang="en-US" altLang="en-US" sz="2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0EC5CD-E53C-489D-B2F5-014AB2BEA8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6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F0CCF4-AAA9-4CC1-B8E4-0BE6BE531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A2C004-A3EA-4084-96A5-55F533A718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65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909F4B-3013-44D9-BD7A-DD714725E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7A71F9-4514-42E7-BE7C-0617CB1848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06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70D17E-86D3-4EF8-95AE-ED678DDF3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90000"/>
              </a:lnSpc>
            </a:pP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F4B772-7B6B-4BAD-9009-A3C406520F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70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On-screen Show (4:3)</PresentationFormat>
  <Paragraphs>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Menggeser Paradigma Mengajar</vt:lpstr>
      <vt:lpstr>PENGAJARAN GURU DI ERA MERDEKA BELAJAR</vt:lpstr>
      <vt:lpstr>PowerPoint Presentation</vt:lpstr>
      <vt:lpstr>PowerPoint Presentation</vt:lpstr>
      <vt:lpstr>PowerPoint Presentation</vt:lpstr>
      <vt:lpstr> Proses Belajar Tradisional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BEBERAPA PROBLEM BELAJAR  DI RUMAH</vt:lpstr>
      <vt:lpstr>YANG DAPAT DILAKUKAN-PARENTING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fk593</dc:creator>
  <cp:lastModifiedBy>fk593</cp:lastModifiedBy>
  <cp:revision>1</cp:revision>
  <dcterms:created xsi:type="dcterms:W3CDTF">2020-05-15T00:15:46Z</dcterms:created>
  <dcterms:modified xsi:type="dcterms:W3CDTF">2020-05-15T00:15:46Z</dcterms:modified>
</cp:coreProperties>
</file>